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3B5A2-3B53-4168-BFDA-953AE5852BAD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383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7BEC9-77E1-401F-906B-D2EFA4C2D5B4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928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C1043-32B0-45B2-B2A0-F8D393543892}" type="slidenum">
              <a:rPr lang="en-IE"/>
              <a:pPr/>
              <a:t>1</a:t>
            </a:fld>
            <a:endParaRPr lang="en-IE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FABBD-D7DD-46FB-8C1B-AD3D0D9ED891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260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B4EE-877F-48EF-A668-87801EF97627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171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9536B-C31E-42D4-ACAC-C79D51B94BE9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199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8A98D8-9236-4D94-948E-4A014C0761FA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71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244A2-55B8-43C0-BBCD-DEE47C017E4B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659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B59D-9E93-4B20-B39E-ADCD63B36769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89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7F06-1847-4DCA-AEEF-E5BC546234B2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123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432C0-A5C9-434D-9BBC-5B8D097ADD8E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80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EF45E-164C-4D37-BA1F-CA88BFECA015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944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FED3C-25CA-4E8E-99C4-5DBBDCD123E4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67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1081C-0A12-4026-94A0-5DEF85419C1B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820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1532-FD18-4AA7-873D-D026B0549A55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37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3A377D-754F-408F-AD39-AEA8F35EF5E7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circumcent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mathopenref.com/constbisectline.html" TargetMode="External"/><Relationship Id="rId4" Type="http://schemas.openxmlformats.org/officeDocument/2006/relationships/hyperlink" Target="http://www.mathopenref.com/constcircumcirc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IE" sz="3200" smtClean="0"/>
              <a:t>Imchiorcail  (Circumcircle)a thógáil</a:t>
            </a:r>
            <a:endParaRPr lang="en-IE" sz="32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4653136"/>
            <a:ext cx="8229600" cy="125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1400">
                <a:latin typeface="Tahoma" pitchFamily="34" charset="0"/>
              </a:rPr>
              <a:t> </a:t>
            </a:r>
            <a:r>
              <a:rPr lang="en-IE" sz="1400" smtClean="0">
                <a:latin typeface="Tahoma" pitchFamily="34" charset="0"/>
              </a:rPr>
              <a:t>Tarraing an triantán ABC</a:t>
            </a:r>
            <a:endParaRPr lang="en-IE" sz="14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Tóg an déroinnteoir ingéarach de  [AB]. Tarraing na stuanna le compas</a:t>
            </a:r>
            <a:endParaRPr lang="en-IE" sz="14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Tóg an déroinnteoir ingéarach de  [AC]. </a:t>
            </a: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 Trasnaíonn na déroinnteoirí ag O. Iomchiorcail (circumcentre) an triantáin.</a:t>
            </a:r>
            <a:endParaRPr lang="en-IE" sz="14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Agus O mar lár, |OA| mar gha, tóg ciorcail trí na pointí ABC. Seo an imchiorcail</a:t>
            </a: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Tabhair faoi deara go bhfuil O ar comhfhad ó A, B agus C. </a:t>
            </a: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</a:rPr>
              <a:t>Úsáidtear an modh seo chun pointe a fháil idir 3 áit éagsúla a mbeidh ar comhfhad eatarthu</a:t>
            </a: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  <a:hlinkClick r:id="rId3"/>
              </a:rPr>
              <a:t>http://www.mathopenref.com/constcircumcenter.html</a:t>
            </a:r>
            <a:r>
              <a:rPr lang="en-IE" sz="1400" smtClean="0"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IE" sz="1400" smtClean="0">
                <a:latin typeface="Tahoma" pitchFamily="34" charset="0"/>
                <a:hlinkClick r:id="rId4"/>
              </a:rPr>
              <a:t>http://www.mathopenref.com/constcircumcircle.html</a:t>
            </a:r>
            <a:r>
              <a:rPr lang="en-IE" sz="1400" smtClean="0">
                <a:latin typeface="Tahoma" pitchFamily="34" charset="0"/>
              </a:rPr>
              <a:t> </a:t>
            </a:r>
            <a:endParaRPr lang="en-IE" sz="14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IE" sz="14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IE" sz="1400">
              <a:latin typeface="Tahoma" pitchFamily="34" charset="0"/>
            </a:endParaRPr>
          </a:p>
        </p:txBody>
      </p:sp>
      <p:sp>
        <p:nvSpPr>
          <p:cNvPr id="2095" name="AutoShape 47"/>
          <p:cNvSpPr>
            <a:spLocks noChangeAspect="1" noChangeArrowheads="1" noTextEdit="1"/>
          </p:cNvSpPr>
          <p:nvPr/>
        </p:nvSpPr>
        <p:spPr bwMode="auto">
          <a:xfrm>
            <a:off x="1258888" y="781050"/>
            <a:ext cx="5976937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2462213" y="1485900"/>
            <a:ext cx="2517775" cy="2584450"/>
          </a:xfrm>
          <a:custGeom>
            <a:avLst/>
            <a:gdLst>
              <a:gd name="T0" fmla="*/ 1586 w 1586"/>
              <a:gd name="T1" fmla="*/ 878 h 1628"/>
              <a:gd name="T2" fmla="*/ 1576 w 1586"/>
              <a:gd name="T3" fmla="*/ 959 h 1628"/>
              <a:gd name="T4" fmla="*/ 1551 w 1586"/>
              <a:gd name="T5" fmla="*/ 1044 h 1628"/>
              <a:gd name="T6" fmla="*/ 1526 w 1586"/>
              <a:gd name="T7" fmla="*/ 1125 h 1628"/>
              <a:gd name="T8" fmla="*/ 1491 w 1586"/>
              <a:gd name="T9" fmla="*/ 1199 h 1628"/>
              <a:gd name="T10" fmla="*/ 1451 w 1586"/>
              <a:gd name="T11" fmla="*/ 1269 h 1628"/>
              <a:gd name="T12" fmla="*/ 1401 w 1586"/>
              <a:gd name="T13" fmla="*/ 1339 h 1628"/>
              <a:gd name="T14" fmla="*/ 1340 w 1586"/>
              <a:gd name="T15" fmla="*/ 1403 h 1628"/>
              <a:gd name="T16" fmla="*/ 1280 w 1586"/>
              <a:gd name="T17" fmla="*/ 1456 h 1628"/>
              <a:gd name="T18" fmla="*/ 1215 w 1586"/>
              <a:gd name="T19" fmla="*/ 1510 h 1628"/>
              <a:gd name="T20" fmla="*/ 1140 w 1586"/>
              <a:gd name="T21" fmla="*/ 1542 h 1628"/>
              <a:gd name="T22" fmla="*/ 1064 w 1586"/>
              <a:gd name="T23" fmla="*/ 1580 h 1628"/>
              <a:gd name="T24" fmla="*/ 989 w 1586"/>
              <a:gd name="T25" fmla="*/ 1601 h 1628"/>
              <a:gd name="T26" fmla="*/ 904 w 1586"/>
              <a:gd name="T27" fmla="*/ 1617 h 1628"/>
              <a:gd name="T28" fmla="*/ 823 w 1586"/>
              <a:gd name="T29" fmla="*/ 1628 h 1628"/>
              <a:gd name="T30" fmla="*/ 738 w 1586"/>
              <a:gd name="T31" fmla="*/ 1628 h 1628"/>
              <a:gd name="T32" fmla="*/ 658 w 1586"/>
              <a:gd name="T33" fmla="*/ 1617 h 1628"/>
              <a:gd name="T34" fmla="*/ 577 w 1586"/>
              <a:gd name="T35" fmla="*/ 1596 h 1628"/>
              <a:gd name="T36" fmla="*/ 497 w 1586"/>
              <a:gd name="T37" fmla="*/ 1569 h 1628"/>
              <a:gd name="T38" fmla="*/ 427 w 1586"/>
              <a:gd name="T39" fmla="*/ 1537 h 1628"/>
              <a:gd name="T40" fmla="*/ 356 w 1586"/>
              <a:gd name="T41" fmla="*/ 1494 h 1628"/>
              <a:gd name="T42" fmla="*/ 286 w 1586"/>
              <a:gd name="T43" fmla="*/ 1446 h 1628"/>
              <a:gd name="T44" fmla="*/ 226 w 1586"/>
              <a:gd name="T45" fmla="*/ 1387 h 1628"/>
              <a:gd name="T46" fmla="*/ 171 w 1586"/>
              <a:gd name="T47" fmla="*/ 1323 h 1628"/>
              <a:gd name="T48" fmla="*/ 121 w 1586"/>
              <a:gd name="T49" fmla="*/ 1253 h 1628"/>
              <a:gd name="T50" fmla="*/ 80 w 1586"/>
              <a:gd name="T51" fmla="*/ 1178 h 1628"/>
              <a:gd name="T52" fmla="*/ 50 w 1586"/>
              <a:gd name="T53" fmla="*/ 1103 h 1628"/>
              <a:gd name="T54" fmla="*/ 25 w 1586"/>
              <a:gd name="T55" fmla="*/ 1023 h 1628"/>
              <a:gd name="T56" fmla="*/ 5 w 1586"/>
              <a:gd name="T57" fmla="*/ 943 h 1628"/>
              <a:gd name="T58" fmla="*/ 0 w 1586"/>
              <a:gd name="T59" fmla="*/ 857 h 1628"/>
              <a:gd name="T60" fmla="*/ 0 w 1586"/>
              <a:gd name="T61" fmla="*/ 777 h 1628"/>
              <a:gd name="T62" fmla="*/ 5 w 1586"/>
              <a:gd name="T63" fmla="*/ 691 h 1628"/>
              <a:gd name="T64" fmla="*/ 25 w 1586"/>
              <a:gd name="T65" fmla="*/ 605 h 1628"/>
              <a:gd name="T66" fmla="*/ 50 w 1586"/>
              <a:gd name="T67" fmla="*/ 525 h 1628"/>
              <a:gd name="T68" fmla="*/ 80 w 1586"/>
              <a:gd name="T69" fmla="*/ 450 h 1628"/>
              <a:gd name="T70" fmla="*/ 121 w 1586"/>
              <a:gd name="T71" fmla="*/ 375 h 1628"/>
              <a:gd name="T72" fmla="*/ 171 w 1586"/>
              <a:gd name="T73" fmla="*/ 305 h 1628"/>
              <a:gd name="T74" fmla="*/ 226 w 1586"/>
              <a:gd name="T75" fmla="*/ 241 h 1628"/>
              <a:gd name="T76" fmla="*/ 286 w 1586"/>
              <a:gd name="T77" fmla="*/ 182 h 1628"/>
              <a:gd name="T78" fmla="*/ 356 w 1586"/>
              <a:gd name="T79" fmla="*/ 134 h 1628"/>
              <a:gd name="T80" fmla="*/ 427 w 1586"/>
              <a:gd name="T81" fmla="*/ 97 h 1628"/>
              <a:gd name="T82" fmla="*/ 497 w 1586"/>
              <a:gd name="T83" fmla="*/ 59 h 1628"/>
              <a:gd name="T84" fmla="*/ 577 w 1586"/>
              <a:gd name="T85" fmla="*/ 32 h 1628"/>
              <a:gd name="T86" fmla="*/ 658 w 1586"/>
              <a:gd name="T87" fmla="*/ 11 h 1628"/>
              <a:gd name="T88" fmla="*/ 738 w 1586"/>
              <a:gd name="T89" fmla="*/ 0 h 1628"/>
              <a:gd name="T90" fmla="*/ 823 w 1586"/>
              <a:gd name="T91" fmla="*/ 0 h 1628"/>
              <a:gd name="T92" fmla="*/ 904 w 1586"/>
              <a:gd name="T93" fmla="*/ 11 h 1628"/>
              <a:gd name="T94" fmla="*/ 989 w 1586"/>
              <a:gd name="T95" fmla="*/ 27 h 1628"/>
              <a:gd name="T96" fmla="*/ 1064 w 1586"/>
              <a:gd name="T97" fmla="*/ 49 h 1628"/>
              <a:gd name="T98" fmla="*/ 1140 w 1586"/>
              <a:gd name="T99" fmla="*/ 86 h 1628"/>
              <a:gd name="T100" fmla="*/ 1215 w 1586"/>
              <a:gd name="T101" fmla="*/ 123 h 1628"/>
              <a:gd name="T102" fmla="*/ 1280 w 1586"/>
              <a:gd name="T103" fmla="*/ 172 h 1628"/>
              <a:gd name="T104" fmla="*/ 1340 w 1586"/>
              <a:gd name="T105" fmla="*/ 225 h 1628"/>
              <a:gd name="T106" fmla="*/ 1401 w 1586"/>
              <a:gd name="T107" fmla="*/ 289 h 1628"/>
              <a:gd name="T108" fmla="*/ 1451 w 1586"/>
              <a:gd name="T109" fmla="*/ 359 h 1628"/>
              <a:gd name="T110" fmla="*/ 1491 w 1586"/>
              <a:gd name="T111" fmla="*/ 429 h 1628"/>
              <a:gd name="T112" fmla="*/ 1526 w 1586"/>
              <a:gd name="T113" fmla="*/ 504 h 1628"/>
              <a:gd name="T114" fmla="*/ 1551 w 1586"/>
              <a:gd name="T115" fmla="*/ 584 h 1628"/>
              <a:gd name="T116" fmla="*/ 1576 w 1586"/>
              <a:gd name="T117" fmla="*/ 670 h 1628"/>
              <a:gd name="T118" fmla="*/ 1586 w 1586"/>
              <a:gd name="T119" fmla="*/ 755 h 1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86" h="1628">
                <a:moveTo>
                  <a:pt x="1586" y="819"/>
                </a:moveTo>
                <a:lnTo>
                  <a:pt x="1586" y="835"/>
                </a:lnTo>
                <a:lnTo>
                  <a:pt x="1586" y="857"/>
                </a:lnTo>
                <a:lnTo>
                  <a:pt x="1586" y="878"/>
                </a:lnTo>
                <a:lnTo>
                  <a:pt x="1586" y="900"/>
                </a:lnTo>
                <a:lnTo>
                  <a:pt x="1581" y="921"/>
                </a:lnTo>
                <a:lnTo>
                  <a:pt x="1581" y="943"/>
                </a:lnTo>
                <a:lnTo>
                  <a:pt x="1576" y="959"/>
                </a:lnTo>
                <a:lnTo>
                  <a:pt x="1571" y="980"/>
                </a:lnTo>
                <a:lnTo>
                  <a:pt x="1566" y="1001"/>
                </a:lnTo>
                <a:lnTo>
                  <a:pt x="1556" y="1023"/>
                </a:lnTo>
                <a:lnTo>
                  <a:pt x="1551" y="1044"/>
                </a:lnTo>
                <a:lnTo>
                  <a:pt x="1546" y="1066"/>
                </a:lnTo>
                <a:lnTo>
                  <a:pt x="1541" y="1087"/>
                </a:lnTo>
                <a:lnTo>
                  <a:pt x="1531" y="1103"/>
                </a:lnTo>
                <a:lnTo>
                  <a:pt x="1526" y="1125"/>
                </a:lnTo>
                <a:lnTo>
                  <a:pt x="1516" y="1146"/>
                </a:lnTo>
                <a:lnTo>
                  <a:pt x="1511" y="1167"/>
                </a:lnTo>
                <a:lnTo>
                  <a:pt x="1501" y="1178"/>
                </a:lnTo>
                <a:lnTo>
                  <a:pt x="1491" y="1199"/>
                </a:lnTo>
                <a:lnTo>
                  <a:pt x="1481" y="1216"/>
                </a:lnTo>
                <a:lnTo>
                  <a:pt x="1471" y="1237"/>
                </a:lnTo>
                <a:lnTo>
                  <a:pt x="1461" y="1253"/>
                </a:lnTo>
                <a:lnTo>
                  <a:pt x="1451" y="1269"/>
                </a:lnTo>
                <a:lnTo>
                  <a:pt x="1436" y="1291"/>
                </a:lnTo>
                <a:lnTo>
                  <a:pt x="1426" y="1307"/>
                </a:lnTo>
                <a:lnTo>
                  <a:pt x="1416" y="1323"/>
                </a:lnTo>
                <a:lnTo>
                  <a:pt x="1401" y="1339"/>
                </a:lnTo>
                <a:lnTo>
                  <a:pt x="1386" y="1355"/>
                </a:lnTo>
                <a:lnTo>
                  <a:pt x="1376" y="1371"/>
                </a:lnTo>
                <a:lnTo>
                  <a:pt x="1360" y="1387"/>
                </a:lnTo>
                <a:lnTo>
                  <a:pt x="1340" y="1403"/>
                </a:lnTo>
                <a:lnTo>
                  <a:pt x="1325" y="1419"/>
                </a:lnTo>
                <a:lnTo>
                  <a:pt x="1310" y="1430"/>
                </a:lnTo>
                <a:lnTo>
                  <a:pt x="1295" y="1446"/>
                </a:lnTo>
                <a:lnTo>
                  <a:pt x="1280" y="1456"/>
                </a:lnTo>
                <a:lnTo>
                  <a:pt x="1265" y="1473"/>
                </a:lnTo>
                <a:lnTo>
                  <a:pt x="1250" y="1483"/>
                </a:lnTo>
                <a:lnTo>
                  <a:pt x="1230" y="1494"/>
                </a:lnTo>
                <a:lnTo>
                  <a:pt x="1215" y="1510"/>
                </a:lnTo>
                <a:lnTo>
                  <a:pt x="1195" y="1521"/>
                </a:lnTo>
                <a:lnTo>
                  <a:pt x="1180" y="1531"/>
                </a:lnTo>
                <a:lnTo>
                  <a:pt x="1160" y="1537"/>
                </a:lnTo>
                <a:lnTo>
                  <a:pt x="1140" y="1542"/>
                </a:lnTo>
                <a:lnTo>
                  <a:pt x="1119" y="1553"/>
                </a:lnTo>
                <a:lnTo>
                  <a:pt x="1099" y="1564"/>
                </a:lnTo>
                <a:lnTo>
                  <a:pt x="1084" y="1569"/>
                </a:lnTo>
                <a:lnTo>
                  <a:pt x="1064" y="1580"/>
                </a:lnTo>
                <a:lnTo>
                  <a:pt x="1044" y="1585"/>
                </a:lnTo>
                <a:lnTo>
                  <a:pt x="1024" y="1590"/>
                </a:lnTo>
                <a:lnTo>
                  <a:pt x="1009" y="1596"/>
                </a:lnTo>
                <a:lnTo>
                  <a:pt x="989" y="1601"/>
                </a:lnTo>
                <a:lnTo>
                  <a:pt x="969" y="1606"/>
                </a:lnTo>
                <a:lnTo>
                  <a:pt x="944" y="1612"/>
                </a:lnTo>
                <a:lnTo>
                  <a:pt x="924" y="1617"/>
                </a:lnTo>
                <a:lnTo>
                  <a:pt x="904" y="1617"/>
                </a:lnTo>
                <a:lnTo>
                  <a:pt x="884" y="1622"/>
                </a:lnTo>
                <a:lnTo>
                  <a:pt x="863" y="1622"/>
                </a:lnTo>
                <a:lnTo>
                  <a:pt x="843" y="1628"/>
                </a:lnTo>
                <a:lnTo>
                  <a:pt x="823" y="1628"/>
                </a:lnTo>
                <a:lnTo>
                  <a:pt x="803" y="1628"/>
                </a:lnTo>
                <a:lnTo>
                  <a:pt x="783" y="1628"/>
                </a:lnTo>
                <a:lnTo>
                  <a:pt x="763" y="1628"/>
                </a:lnTo>
                <a:lnTo>
                  <a:pt x="738" y="1628"/>
                </a:lnTo>
                <a:lnTo>
                  <a:pt x="718" y="1622"/>
                </a:lnTo>
                <a:lnTo>
                  <a:pt x="698" y="1622"/>
                </a:lnTo>
                <a:lnTo>
                  <a:pt x="678" y="1617"/>
                </a:lnTo>
                <a:lnTo>
                  <a:pt x="658" y="1617"/>
                </a:lnTo>
                <a:lnTo>
                  <a:pt x="638" y="1612"/>
                </a:lnTo>
                <a:lnTo>
                  <a:pt x="617" y="1606"/>
                </a:lnTo>
                <a:lnTo>
                  <a:pt x="597" y="1601"/>
                </a:lnTo>
                <a:lnTo>
                  <a:pt x="577" y="1596"/>
                </a:lnTo>
                <a:lnTo>
                  <a:pt x="562" y="1590"/>
                </a:lnTo>
                <a:lnTo>
                  <a:pt x="537" y="1585"/>
                </a:lnTo>
                <a:lnTo>
                  <a:pt x="517" y="1580"/>
                </a:lnTo>
                <a:lnTo>
                  <a:pt x="497" y="1569"/>
                </a:lnTo>
                <a:lnTo>
                  <a:pt x="477" y="1564"/>
                </a:lnTo>
                <a:lnTo>
                  <a:pt x="462" y="1553"/>
                </a:lnTo>
                <a:lnTo>
                  <a:pt x="442" y="1542"/>
                </a:lnTo>
                <a:lnTo>
                  <a:pt x="427" y="1537"/>
                </a:lnTo>
                <a:lnTo>
                  <a:pt x="407" y="1531"/>
                </a:lnTo>
                <a:lnTo>
                  <a:pt x="392" y="1521"/>
                </a:lnTo>
                <a:lnTo>
                  <a:pt x="372" y="1510"/>
                </a:lnTo>
                <a:lnTo>
                  <a:pt x="356" y="1494"/>
                </a:lnTo>
                <a:lnTo>
                  <a:pt x="331" y="1483"/>
                </a:lnTo>
                <a:lnTo>
                  <a:pt x="316" y="1473"/>
                </a:lnTo>
                <a:lnTo>
                  <a:pt x="301" y="1456"/>
                </a:lnTo>
                <a:lnTo>
                  <a:pt x="286" y="1446"/>
                </a:lnTo>
                <a:lnTo>
                  <a:pt x="271" y="1430"/>
                </a:lnTo>
                <a:lnTo>
                  <a:pt x="256" y="1419"/>
                </a:lnTo>
                <a:lnTo>
                  <a:pt x="241" y="1403"/>
                </a:lnTo>
                <a:lnTo>
                  <a:pt x="226" y="1387"/>
                </a:lnTo>
                <a:lnTo>
                  <a:pt x="211" y="1371"/>
                </a:lnTo>
                <a:lnTo>
                  <a:pt x="201" y="1355"/>
                </a:lnTo>
                <a:lnTo>
                  <a:pt x="186" y="1339"/>
                </a:lnTo>
                <a:lnTo>
                  <a:pt x="171" y="1323"/>
                </a:lnTo>
                <a:lnTo>
                  <a:pt x="161" y="1307"/>
                </a:lnTo>
                <a:lnTo>
                  <a:pt x="151" y="1291"/>
                </a:lnTo>
                <a:lnTo>
                  <a:pt x="131" y="1269"/>
                </a:lnTo>
                <a:lnTo>
                  <a:pt x="121" y="1253"/>
                </a:lnTo>
                <a:lnTo>
                  <a:pt x="110" y="1237"/>
                </a:lnTo>
                <a:lnTo>
                  <a:pt x="100" y="1216"/>
                </a:lnTo>
                <a:lnTo>
                  <a:pt x="90" y="1199"/>
                </a:lnTo>
                <a:lnTo>
                  <a:pt x="80" y="1178"/>
                </a:lnTo>
                <a:lnTo>
                  <a:pt x="70" y="1167"/>
                </a:lnTo>
                <a:lnTo>
                  <a:pt x="65" y="1146"/>
                </a:lnTo>
                <a:lnTo>
                  <a:pt x="55" y="1125"/>
                </a:lnTo>
                <a:lnTo>
                  <a:pt x="50" y="1103"/>
                </a:lnTo>
                <a:lnTo>
                  <a:pt x="40" y="1087"/>
                </a:lnTo>
                <a:lnTo>
                  <a:pt x="35" y="1066"/>
                </a:lnTo>
                <a:lnTo>
                  <a:pt x="30" y="1044"/>
                </a:lnTo>
                <a:lnTo>
                  <a:pt x="25" y="1023"/>
                </a:lnTo>
                <a:lnTo>
                  <a:pt x="20" y="1001"/>
                </a:lnTo>
                <a:lnTo>
                  <a:pt x="15" y="980"/>
                </a:lnTo>
                <a:lnTo>
                  <a:pt x="10" y="959"/>
                </a:lnTo>
                <a:lnTo>
                  <a:pt x="5" y="943"/>
                </a:lnTo>
                <a:lnTo>
                  <a:pt x="5" y="921"/>
                </a:lnTo>
                <a:lnTo>
                  <a:pt x="0" y="900"/>
                </a:lnTo>
                <a:lnTo>
                  <a:pt x="0" y="878"/>
                </a:lnTo>
                <a:lnTo>
                  <a:pt x="0" y="857"/>
                </a:lnTo>
                <a:lnTo>
                  <a:pt x="0" y="835"/>
                </a:lnTo>
                <a:lnTo>
                  <a:pt x="0" y="819"/>
                </a:lnTo>
                <a:lnTo>
                  <a:pt x="0" y="798"/>
                </a:lnTo>
                <a:lnTo>
                  <a:pt x="0" y="777"/>
                </a:lnTo>
                <a:lnTo>
                  <a:pt x="0" y="755"/>
                </a:lnTo>
                <a:lnTo>
                  <a:pt x="0" y="734"/>
                </a:lnTo>
                <a:lnTo>
                  <a:pt x="5" y="712"/>
                </a:lnTo>
                <a:lnTo>
                  <a:pt x="5" y="691"/>
                </a:lnTo>
                <a:lnTo>
                  <a:pt x="10" y="670"/>
                </a:lnTo>
                <a:lnTo>
                  <a:pt x="15" y="648"/>
                </a:lnTo>
                <a:lnTo>
                  <a:pt x="20" y="627"/>
                </a:lnTo>
                <a:lnTo>
                  <a:pt x="25" y="605"/>
                </a:lnTo>
                <a:lnTo>
                  <a:pt x="30" y="584"/>
                </a:lnTo>
                <a:lnTo>
                  <a:pt x="35" y="562"/>
                </a:lnTo>
                <a:lnTo>
                  <a:pt x="40" y="541"/>
                </a:lnTo>
                <a:lnTo>
                  <a:pt x="50" y="525"/>
                </a:lnTo>
                <a:lnTo>
                  <a:pt x="55" y="504"/>
                </a:lnTo>
                <a:lnTo>
                  <a:pt x="65" y="482"/>
                </a:lnTo>
                <a:lnTo>
                  <a:pt x="70" y="466"/>
                </a:lnTo>
                <a:lnTo>
                  <a:pt x="80" y="450"/>
                </a:lnTo>
                <a:lnTo>
                  <a:pt x="90" y="429"/>
                </a:lnTo>
                <a:lnTo>
                  <a:pt x="100" y="413"/>
                </a:lnTo>
                <a:lnTo>
                  <a:pt x="110" y="391"/>
                </a:lnTo>
                <a:lnTo>
                  <a:pt x="121" y="375"/>
                </a:lnTo>
                <a:lnTo>
                  <a:pt x="131" y="359"/>
                </a:lnTo>
                <a:lnTo>
                  <a:pt x="151" y="338"/>
                </a:lnTo>
                <a:lnTo>
                  <a:pt x="161" y="322"/>
                </a:lnTo>
                <a:lnTo>
                  <a:pt x="171" y="305"/>
                </a:lnTo>
                <a:lnTo>
                  <a:pt x="186" y="289"/>
                </a:lnTo>
                <a:lnTo>
                  <a:pt x="201" y="273"/>
                </a:lnTo>
                <a:lnTo>
                  <a:pt x="211" y="257"/>
                </a:lnTo>
                <a:lnTo>
                  <a:pt x="226" y="241"/>
                </a:lnTo>
                <a:lnTo>
                  <a:pt x="241" y="225"/>
                </a:lnTo>
                <a:lnTo>
                  <a:pt x="256" y="209"/>
                </a:lnTo>
                <a:lnTo>
                  <a:pt x="271" y="198"/>
                </a:lnTo>
                <a:lnTo>
                  <a:pt x="286" y="182"/>
                </a:lnTo>
                <a:lnTo>
                  <a:pt x="301" y="172"/>
                </a:lnTo>
                <a:lnTo>
                  <a:pt x="316" y="156"/>
                </a:lnTo>
                <a:lnTo>
                  <a:pt x="331" y="145"/>
                </a:lnTo>
                <a:lnTo>
                  <a:pt x="356" y="134"/>
                </a:lnTo>
                <a:lnTo>
                  <a:pt x="372" y="123"/>
                </a:lnTo>
                <a:lnTo>
                  <a:pt x="392" y="107"/>
                </a:lnTo>
                <a:lnTo>
                  <a:pt x="407" y="102"/>
                </a:lnTo>
                <a:lnTo>
                  <a:pt x="427" y="97"/>
                </a:lnTo>
                <a:lnTo>
                  <a:pt x="442" y="86"/>
                </a:lnTo>
                <a:lnTo>
                  <a:pt x="462" y="75"/>
                </a:lnTo>
                <a:lnTo>
                  <a:pt x="477" y="65"/>
                </a:lnTo>
                <a:lnTo>
                  <a:pt x="497" y="59"/>
                </a:lnTo>
                <a:lnTo>
                  <a:pt x="517" y="49"/>
                </a:lnTo>
                <a:lnTo>
                  <a:pt x="537" y="43"/>
                </a:lnTo>
                <a:lnTo>
                  <a:pt x="562" y="38"/>
                </a:lnTo>
                <a:lnTo>
                  <a:pt x="577" y="32"/>
                </a:lnTo>
                <a:lnTo>
                  <a:pt x="597" y="27"/>
                </a:lnTo>
                <a:lnTo>
                  <a:pt x="617" y="22"/>
                </a:lnTo>
                <a:lnTo>
                  <a:pt x="638" y="16"/>
                </a:lnTo>
                <a:lnTo>
                  <a:pt x="658" y="11"/>
                </a:lnTo>
                <a:lnTo>
                  <a:pt x="678" y="11"/>
                </a:lnTo>
                <a:lnTo>
                  <a:pt x="698" y="6"/>
                </a:lnTo>
                <a:lnTo>
                  <a:pt x="718" y="6"/>
                </a:lnTo>
                <a:lnTo>
                  <a:pt x="738" y="0"/>
                </a:lnTo>
                <a:lnTo>
                  <a:pt x="763" y="0"/>
                </a:lnTo>
                <a:lnTo>
                  <a:pt x="783" y="0"/>
                </a:lnTo>
                <a:lnTo>
                  <a:pt x="803" y="0"/>
                </a:lnTo>
                <a:lnTo>
                  <a:pt x="823" y="0"/>
                </a:lnTo>
                <a:lnTo>
                  <a:pt x="843" y="0"/>
                </a:lnTo>
                <a:lnTo>
                  <a:pt x="863" y="6"/>
                </a:lnTo>
                <a:lnTo>
                  <a:pt x="884" y="6"/>
                </a:lnTo>
                <a:lnTo>
                  <a:pt x="904" y="11"/>
                </a:lnTo>
                <a:lnTo>
                  <a:pt x="924" y="11"/>
                </a:lnTo>
                <a:lnTo>
                  <a:pt x="944" y="16"/>
                </a:lnTo>
                <a:lnTo>
                  <a:pt x="969" y="22"/>
                </a:lnTo>
                <a:lnTo>
                  <a:pt x="989" y="27"/>
                </a:lnTo>
                <a:lnTo>
                  <a:pt x="1009" y="32"/>
                </a:lnTo>
                <a:lnTo>
                  <a:pt x="1024" y="38"/>
                </a:lnTo>
                <a:lnTo>
                  <a:pt x="1044" y="43"/>
                </a:lnTo>
                <a:lnTo>
                  <a:pt x="1064" y="49"/>
                </a:lnTo>
                <a:lnTo>
                  <a:pt x="1084" y="59"/>
                </a:lnTo>
                <a:lnTo>
                  <a:pt x="1099" y="65"/>
                </a:lnTo>
                <a:lnTo>
                  <a:pt x="1119" y="75"/>
                </a:lnTo>
                <a:lnTo>
                  <a:pt x="1140" y="86"/>
                </a:lnTo>
                <a:lnTo>
                  <a:pt x="1160" y="97"/>
                </a:lnTo>
                <a:lnTo>
                  <a:pt x="1180" y="102"/>
                </a:lnTo>
                <a:lnTo>
                  <a:pt x="1195" y="107"/>
                </a:lnTo>
                <a:lnTo>
                  <a:pt x="1215" y="123"/>
                </a:lnTo>
                <a:lnTo>
                  <a:pt x="1230" y="134"/>
                </a:lnTo>
                <a:lnTo>
                  <a:pt x="1250" y="145"/>
                </a:lnTo>
                <a:lnTo>
                  <a:pt x="1265" y="156"/>
                </a:lnTo>
                <a:lnTo>
                  <a:pt x="1280" y="172"/>
                </a:lnTo>
                <a:lnTo>
                  <a:pt x="1295" y="182"/>
                </a:lnTo>
                <a:lnTo>
                  <a:pt x="1310" y="198"/>
                </a:lnTo>
                <a:lnTo>
                  <a:pt x="1325" y="209"/>
                </a:lnTo>
                <a:lnTo>
                  <a:pt x="1340" y="225"/>
                </a:lnTo>
                <a:lnTo>
                  <a:pt x="1360" y="241"/>
                </a:lnTo>
                <a:lnTo>
                  <a:pt x="1376" y="257"/>
                </a:lnTo>
                <a:lnTo>
                  <a:pt x="1386" y="273"/>
                </a:lnTo>
                <a:lnTo>
                  <a:pt x="1401" y="289"/>
                </a:lnTo>
                <a:lnTo>
                  <a:pt x="1416" y="305"/>
                </a:lnTo>
                <a:lnTo>
                  <a:pt x="1426" y="322"/>
                </a:lnTo>
                <a:lnTo>
                  <a:pt x="1436" y="338"/>
                </a:lnTo>
                <a:lnTo>
                  <a:pt x="1451" y="359"/>
                </a:lnTo>
                <a:lnTo>
                  <a:pt x="1461" y="375"/>
                </a:lnTo>
                <a:lnTo>
                  <a:pt x="1471" y="391"/>
                </a:lnTo>
                <a:lnTo>
                  <a:pt x="1481" y="413"/>
                </a:lnTo>
                <a:lnTo>
                  <a:pt x="1491" y="429"/>
                </a:lnTo>
                <a:lnTo>
                  <a:pt x="1501" y="450"/>
                </a:lnTo>
                <a:lnTo>
                  <a:pt x="1511" y="466"/>
                </a:lnTo>
                <a:lnTo>
                  <a:pt x="1516" y="482"/>
                </a:lnTo>
                <a:lnTo>
                  <a:pt x="1526" y="504"/>
                </a:lnTo>
                <a:lnTo>
                  <a:pt x="1531" y="525"/>
                </a:lnTo>
                <a:lnTo>
                  <a:pt x="1541" y="541"/>
                </a:lnTo>
                <a:lnTo>
                  <a:pt x="1546" y="562"/>
                </a:lnTo>
                <a:lnTo>
                  <a:pt x="1551" y="584"/>
                </a:lnTo>
                <a:lnTo>
                  <a:pt x="1556" y="605"/>
                </a:lnTo>
                <a:lnTo>
                  <a:pt x="1566" y="627"/>
                </a:lnTo>
                <a:lnTo>
                  <a:pt x="1571" y="648"/>
                </a:lnTo>
                <a:lnTo>
                  <a:pt x="1576" y="670"/>
                </a:lnTo>
                <a:lnTo>
                  <a:pt x="1581" y="691"/>
                </a:lnTo>
                <a:lnTo>
                  <a:pt x="1581" y="712"/>
                </a:lnTo>
                <a:lnTo>
                  <a:pt x="1586" y="734"/>
                </a:lnTo>
                <a:lnTo>
                  <a:pt x="1586" y="755"/>
                </a:lnTo>
                <a:lnTo>
                  <a:pt x="1586" y="777"/>
                </a:lnTo>
                <a:lnTo>
                  <a:pt x="1586" y="798"/>
                </a:lnTo>
                <a:lnTo>
                  <a:pt x="1586" y="819"/>
                </a:lnTo>
              </a:path>
            </a:pathLst>
          </a:custGeom>
          <a:noFill/>
          <a:ln w="7938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1250950" y="1189038"/>
            <a:ext cx="5849938" cy="375602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H="1" flipV="1">
            <a:off x="1266825" y="1206500"/>
            <a:ext cx="31750" cy="58738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H="1" flipV="1">
            <a:off x="1266825" y="1206500"/>
            <a:ext cx="63500" cy="7938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7045325" y="4868863"/>
            <a:ext cx="31750" cy="58737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7011988" y="4919663"/>
            <a:ext cx="65087" cy="7937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3" name="Arc 55"/>
          <p:cNvSpPr>
            <a:spLocks/>
          </p:cNvSpPr>
          <p:nvPr/>
        </p:nvSpPr>
        <p:spPr bwMode="auto">
          <a:xfrm>
            <a:off x="2382838" y="2166938"/>
            <a:ext cx="1592262" cy="1398587"/>
          </a:xfrm>
          <a:custGeom>
            <a:avLst/>
            <a:gdLst>
              <a:gd name="G0" fmla="+- 5215 0 0"/>
              <a:gd name="G1" fmla="+- 21600 0 0"/>
              <a:gd name="G2" fmla="+- 21600 0 0"/>
              <a:gd name="T0" fmla="*/ 0 w 25156"/>
              <a:gd name="T1" fmla="*/ 639 h 21600"/>
              <a:gd name="T2" fmla="*/ 25156 w 25156"/>
              <a:gd name="T3" fmla="*/ 13299 h 21600"/>
              <a:gd name="T4" fmla="*/ 5215 w 251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56" h="21600" fill="none" extrusionOk="0">
                <a:moveTo>
                  <a:pt x="-1" y="638"/>
                </a:moveTo>
                <a:cubicBezTo>
                  <a:pt x="1705" y="214"/>
                  <a:pt x="3457" y="-1"/>
                  <a:pt x="5215" y="0"/>
                </a:cubicBezTo>
                <a:cubicBezTo>
                  <a:pt x="13937" y="0"/>
                  <a:pt x="21804" y="5246"/>
                  <a:pt x="25156" y="13298"/>
                </a:cubicBezTo>
              </a:path>
              <a:path w="25156" h="21600" stroke="0" extrusionOk="0">
                <a:moveTo>
                  <a:pt x="-1" y="638"/>
                </a:moveTo>
                <a:cubicBezTo>
                  <a:pt x="1705" y="214"/>
                  <a:pt x="3457" y="-1"/>
                  <a:pt x="5215" y="0"/>
                </a:cubicBezTo>
                <a:cubicBezTo>
                  <a:pt x="13937" y="0"/>
                  <a:pt x="21804" y="5246"/>
                  <a:pt x="25156" y="13298"/>
                </a:cubicBezTo>
                <a:lnTo>
                  <a:pt x="5215" y="21600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H="1">
            <a:off x="1250950" y="773113"/>
            <a:ext cx="5794375" cy="3492500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V="1">
            <a:off x="6956425" y="788988"/>
            <a:ext cx="63500" cy="952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V="1">
            <a:off x="6988175" y="788988"/>
            <a:ext cx="31750" cy="6032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H="1">
            <a:off x="1266825" y="4248150"/>
            <a:ext cx="63500" cy="952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>
            <a:off x="1266825" y="4197350"/>
            <a:ext cx="31750" cy="6032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09" name="Arc 61"/>
          <p:cNvSpPr>
            <a:spLocks/>
          </p:cNvSpPr>
          <p:nvPr/>
        </p:nvSpPr>
        <p:spPr bwMode="auto">
          <a:xfrm>
            <a:off x="3944938" y="2081213"/>
            <a:ext cx="1308100" cy="1096962"/>
          </a:xfrm>
          <a:custGeom>
            <a:avLst/>
            <a:gdLst>
              <a:gd name="G0" fmla="+- 19687 0 0"/>
              <a:gd name="G1" fmla="+- 21600 0 0"/>
              <a:gd name="G2" fmla="+- 21600 0 0"/>
              <a:gd name="T0" fmla="*/ 0 w 26379"/>
              <a:gd name="T1" fmla="*/ 12713 h 21600"/>
              <a:gd name="T2" fmla="*/ 26379 w 26379"/>
              <a:gd name="T3" fmla="*/ 1063 h 21600"/>
              <a:gd name="T4" fmla="*/ 19687 w 2637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379" h="21600" fill="none" extrusionOk="0">
                <a:moveTo>
                  <a:pt x="-1" y="12712"/>
                </a:moveTo>
                <a:cubicBezTo>
                  <a:pt x="3493" y="4974"/>
                  <a:pt x="11196" y="-1"/>
                  <a:pt x="19687" y="0"/>
                </a:cubicBezTo>
                <a:cubicBezTo>
                  <a:pt x="21959" y="0"/>
                  <a:pt x="24218" y="358"/>
                  <a:pt x="26379" y="1062"/>
                </a:cubicBezTo>
              </a:path>
              <a:path w="26379" h="21600" stroke="0" extrusionOk="0">
                <a:moveTo>
                  <a:pt x="-1" y="12712"/>
                </a:moveTo>
                <a:cubicBezTo>
                  <a:pt x="3493" y="4974"/>
                  <a:pt x="11196" y="-1"/>
                  <a:pt x="19687" y="0"/>
                </a:cubicBezTo>
                <a:cubicBezTo>
                  <a:pt x="21959" y="0"/>
                  <a:pt x="24218" y="358"/>
                  <a:pt x="26379" y="1062"/>
                </a:cubicBezTo>
                <a:lnTo>
                  <a:pt x="19687" y="21600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0" name="Arc 62"/>
          <p:cNvSpPr>
            <a:spLocks/>
          </p:cNvSpPr>
          <p:nvPr/>
        </p:nvSpPr>
        <p:spPr bwMode="auto">
          <a:xfrm>
            <a:off x="3849688" y="1512888"/>
            <a:ext cx="1150937" cy="1096962"/>
          </a:xfrm>
          <a:custGeom>
            <a:avLst/>
            <a:gdLst>
              <a:gd name="G0" fmla="+- 2309 0 0"/>
              <a:gd name="G1" fmla="+- 0 0 0"/>
              <a:gd name="G2" fmla="+- 21600 0 0"/>
              <a:gd name="T0" fmla="*/ 23190 w 23190"/>
              <a:gd name="T1" fmla="*/ 5527 h 21600"/>
              <a:gd name="T2" fmla="*/ 0 w 23190"/>
              <a:gd name="T3" fmla="*/ 21476 h 21600"/>
              <a:gd name="T4" fmla="*/ 2309 w 2319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90" h="21600" fill="none" extrusionOk="0">
                <a:moveTo>
                  <a:pt x="23189" y="5526"/>
                </a:moveTo>
                <a:cubicBezTo>
                  <a:pt x="20682" y="15001"/>
                  <a:pt x="12109" y="21599"/>
                  <a:pt x="2309" y="21600"/>
                </a:cubicBezTo>
                <a:cubicBezTo>
                  <a:pt x="1537" y="21600"/>
                  <a:pt x="766" y="21558"/>
                  <a:pt x="-1" y="21476"/>
                </a:cubicBezTo>
              </a:path>
              <a:path w="23190" h="21600" stroke="0" extrusionOk="0">
                <a:moveTo>
                  <a:pt x="23189" y="5526"/>
                </a:moveTo>
                <a:cubicBezTo>
                  <a:pt x="20682" y="15001"/>
                  <a:pt x="12109" y="21599"/>
                  <a:pt x="2309" y="21600"/>
                </a:cubicBezTo>
                <a:cubicBezTo>
                  <a:pt x="1537" y="21600"/>
                  <a:pt x="766" y="21558"/>
                  <a:pt x="-1" y="21476"/>
                </a:cubicBezTo>
                <a:lnTo>
                  <a:pt x="2309" y="0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1" name="Arc 63"/>
          <p:cNvSpPr>
            <a:spLocks/>
          </p:cNvSpPr>
          <p:nvPr/>
        </p:nvSpPr>
        <p:spPr bwMode="auto">
          <a:xfrm>
            <a:off x="2641600" y="1508125"/>
            <a:ext cx="1477963" cy="1398588"/>
          </a:xfrm>
          <a:custGeom>
            <a:avLst/>
            <a:gdLst>
              <a:gd name="G0" fmla="+- 20907 0 0"/>
              <a:gd name="G1" fmla="+- 0 0 0"/>
              <a:gd name="G2" fmla="+- 21600 0 0"/>
              <a:gd name="T0" fmla="*/ 23365 w 23365"/>
              <a:gd name="T1" fmla="*/ 21460 h 21600"/>
              <a:gd name="T2" fmla="*/ 0 w 23365"/>
              <a:gd name="T3" fmla="*/ 5429 h 21600"/>
              <a:gd name="T4" fmla="*/ 20907 w 2336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365" h="21600" fill="none" extrusionOk="0">
                <a:moveTo>
                  <a:pt x="23364" y="21459"/>
                </a:moveTo>
                <a:cubicBezTo>
                  <a:pt x="22548" y="21553"/>
                  <a:pt x="21728" y="21599"/>
                  <a:pt x="20907" y="21600"/>
                </a:cubicBezTo>
                <a:cubicBezTo>
                  <a:pt x="11068" y="21600"/>
                  <a:pt x="2473" y="14951"/>
                  <a:pt x="0" y="5428"/>
                </a:cubicBezTo>
              </a:path>
              <a:path w="23365" h="21600" stroke="0" extrusionOk="0">
                <a:moveTo>
                  <a:pt x="23364" y="21459"/>
                </a:moveTo>
                <a:cubicBezTo>
                  <a:pt x="22548" y="21553"/>
                  <a:pt x="21728" y="21599"/>
                  <a:pt x="20907" y="21600"/>
                </a:cubicBezTo>
                <a:cubicBezTo>
                  <a:pt x="11068" y="21600"/>
                  <a:pt x="2473" y="14951"/>
                  <a:pt x="0" y="5428"/>
                </a:cubicBezTo>
                <a:lnTo>
                  <a:pt x="20907" y="0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 flipH="1">
            <a:off x="2717800" y="1511300"/>
            <a:ext cx="1243013" cy="2049463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3960813" y="1511300"/>
            <a:ext cx="955675" cy="166687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H="1">
            <a:off x="2717800" y="3178175"/>
            <a:ext cx="2198688" cy="382588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3705225" y="2778125"/>
            <a:ext cx="39688" cy="254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3578225" y="2719388"/>
            <a:ext cx="793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800">
                <a:solidFill>
                  <a:srgbClr val="000000"/>
                </a:solidFill>
              </a:rPr>
              <a:t>O</a:t>
            </a:r>
            <a:endParaRPr lang="en-IE"/>
          </a:p>
        </p:txBody>
      </p:sp>
      <p:sp>
        <p:nvSpPr>
          <p:cNvPr id="2117" name="Oval 69"/>
          <p:cNvSpPr>
            <a:spLocks noChangeArrowheads="1"/>
          </p:cNvSpPr>
          <p:nvPr/>
        </p:nvSpPr>
        <p:spPr bwMode="auto">
          <a:xfrm>
            <a:off x="3905250" y="2889250"/>
            <a:ext cx="39688" cy="412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18" name="Oval 70"/>
          <p:cNvSpPr>
            <a:spLocks noChangeArrowheads="1"/>
          </p:cNvSpPr>
          <p:nvPr/>
        </p:nvSpPr>
        <p:spPr bwMode="auto">
          <a:xfrm>
            <a:off x="2741613" y="2149475"/>
            <a:ext cx="39687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4852988" y="2063750"/>
            <a:ext cx="39687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4000500" y="2590800"/>
            <a:ext cx="39688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21" name="Oval 73"/>
          <p:cNvSpPr>
            <a:spLocks noChangeArrowheads="1"/>
          </p:cNvSpPr>
          <p:nvPr/>
        </p:nvSpPr>
        <p:spPr bwMode="auto">
          <a:xfrm>
            <a:off x="3944938" y="1495425"/>
            <a:ext cx="55562" cy="412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4032250" y="13414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200">
                <a:solidFill>
                  <a:srgbClr val="000000"/>
                </a:solidFill>
              </a:rPr>
              <a:t>a</a:t>
            </a:r>
            <a:endParaRPr lang="en-IE" sz="1200"/>
          </a:p>
        </p:txBody>
      </p:sp>
      <p:sp>
        <p:nvSpPr>
          <p:cNvPr id="2123" name="Oval 75"/>
          <p:cNvSpPr>
            <a:spLocks noChangeArrowheads="1"/>
          </p:cNvSpPr>
          <p:nvPr/>
        </p:nvSpPr>
        <p:spPr bwMode="auto">
          <a:xfrm>
            <a:off x="2701925" y="3543300"/>
            <a:ext cx="39688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2589213" y="36020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200">
                <a:solidFill>
                  <a:srgbClr val="000000"/>
                </a:solidFill>
              </a:rPr>
              <a:t>b</a:t>
            </a:r>
            <a:endParaRPr lang="en-IE" sz="1200"/>
          </a:p>
        </p:txBody>
      </p: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4900613" y="3160713"/>
            <a:ext cx="39687" cy="4286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4987925" y="3219450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200">
                <a:solidFill>
                  <a:srgbClr val="000000"/>
                </a:solidFill>
              </a:rPr>
              <a:t>c</a:t>
            </a:r>
            <a:endParaRPr lang="en-IE" sz="1200"/>
          </a:p>
        </p:txBody>
      </p:sp>
      <p:sp>
        <p:nvSpPr>
          <p:cNvPr id="2" name="TextBox 1"/>
          <p:cNvSpPr txBox="1"/>
          <p:nvPr/>
        </p:nvSpPr>
        <p:spPr>
          <a:xfrm>
            <a:off x="6228184" y="1772816"/>
            <a:ext cx="266429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/>
              <a:t>Nóta – nasc le </a:t>
            </a:r>
            <a:r>
              <a:rPr lang="en-IE" b="1" smtClean="0"/>
              <a:t>Tógáil 2</a:t>
            </a:r>
          </a:p>
          <a:p>
            <a:r>
              <a:rPr lang="en-IE" smtClean="0"/>
              <a:t>Déroinnteoir mírlíne a tharraingt</a:t>
            </a:r>
          </a:p>
          <a:p>
            <a:endParaRPr lang="en-IE" smtClean="0"/>
          </a:p>
          <a:p>
            <a:r>
              <a:rPr lang="en-IE" sz="1600" smtClean="0">
                <a:hlinkClick r:id="rId5"/>
              </a:rPr>
              <a:t>http://www.mathopenref.com/constbisectline.html</a:t>
            </a:r>
            <a:endParaRPr lang="en-IE" sz="1600" smtClean="0"/>
          </a:p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5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/>
      <p:bldP spid="2123" grpId="0" animBg="1"/>
      <p:bldP spid="2124" grpId="0"/>
      <p:bldP spid="2125" grpId="0" animBg="1"/>
      <p:bldP spid="21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Default Design</vt:lpstr>
      <vt:lpstr>Imchiorcail  (Circumcircle)a thógáil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Cammie Gallagher</dc:creator>
  <cp:lastModifiedBy>User</cp:lastModifiedBy>
  <cp:revision>7</cp:revision>
  <dcterms:created xsi:type="dcterms:W3CDTF">2002-11-20T12:02:49Z</dcterms:created>
  <dcterms:modified xsi:type="dcterms:W3CDTF">2013-02-10T11:40:13Z</dcterms:modified>
</cp:coreProperties>
</file>