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938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5216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0423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093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8852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577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3968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9143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530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32291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31851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FF402-277A-42E8-A38E-EB268C079CCA}" type="datetimeFigureOut">
              <a:rPr lang="en-IE" smtClean="0"/>
              <a:t>08/09/2012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9B283-BFEB-41AD-BF8E-E59C0E41BC7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58132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n-IE" sz="4000"/>
              <a:t>Déroinnteoir uillinne a tharraingt</a:t>
            </a:r>
            <a:endParaRPr lang="en-GB" sz="4000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84213" y="4076700"/>
            <a:ext cx="7775575" cy="2782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IE" b="1"/>
              <a:t>Cuir bior an chompais ag o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IE" b="1"/>
              <a:t>Tarraing stua trí na dhá shlios ag x agus ag y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IE" b="1"/>
              <a:t>Cuir bior an chompais ar x agus tarraing stua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IE" b="1"/>
              <a:t>Cuir bior an chompais ar y agus tarraing stua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IE" b="1"/>
              <a:t>Ceangail an pointe o  leis an bpointe trasnaithe de na dhá stua</a:t>
            </a:r>
          </a:p>
          <a:p>
            <a:pPr>
              <a:buFontTx/>
              <a:buChar char="•"/>
            </a:pPr>
            <a:r>
              <a:rPr lang="en-IE" b="1"/>
              <a:t>s’é an líne seo an déroinnteoir uillinne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IE" b="1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IE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IE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GB"/>
          </a:p>
        </p:txBody>
      </p:sp>
      <p:sp>
        <p:nvSpPr>
          <p:cNvPr id="19463" name="Arc 7"/>
          <p:cNvSpPr>
            <a:spLocks/>
          </p:cNvSpPr>
          <p:nvPr/>
        </p:nvSpPr>
        <p:spPr bwMode="auto">
          <a:xfrm rot="4676953">
            <a:off x="3059907" y="2780506"/>
            <a:ext cx="431800" cy="576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9464" name="Arc 8"/>
          <p:cNvSpPr>
            <a:spLocks/>
          </p:cNvSpPr>
          <p:nvPr/>
        </p:nvSpPr>
        <p:spPr bwMode="auto">
          <a:xfrm rot="-533309">
            <a:off x="2771775" y="1916113"/>
            <a:ext cx="431800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9465" name="Arc 9"/>
          <p:cNvSpPr>
            <a:spLocks/>
          </p:cNvSpPr>
          <p:nvPr/>
        </p:nvSpPr>
        <p:spPr bwMode="auto">
          <a:xfrm rot="-1731583">
            <a:off x="4643438" y="2205038"/>
            <a:ext cx="431800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9466" name="Arc 10"/>
          <p:cNvSpPr>
            <a:spLocks/>
          </p:cNvSpPr>
          <p:nvPr/>
        </p:nvSpPr>
        <p:spPr bwMode="auto">
          <a:xfrm rot="298926">
            <a:off x="4427538" y="2060575"/>
            <a:ext cx="431800" cy="576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835150" y="2133600"/>
            <a:ext cx="396081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IE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3059113" y="1989138"/>
            <a:ext cx="35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b="1"/>
              <a:t>x</a:t>
            </a:r>
            <a:endParaRPr lang="en-GB" b="1"/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3348038" y="2924175"/>
            <a:ext cx="358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IE" b="1"/>
              <a:t>y</a:t>
            </a:r>
            <a:endParaRPr lang="en-GB" b="1"/>
          </a:p>
        </p:txBody>
      </p:sp>
      <p:grpSp>
        <p:nvGrpSpPr>
          <p:cNvPr id="19471" name="Group 15"/>
          <p:cNvGrpSpPr>
            <a:grpSpLocks/>
          </p:cNvGrpSpPr>
          <p:nvPr/>
        </p:nvGrpSpPr>
        <p:grpSpPr bwMode="auto">
          <a:xfrm>
            <a:off x="1403350" y="1628775"/>
            <a:ext cx="3168650" cy="1728788"/>
            <a:chOff x="884" y="1026"/>
            <a:chExt cx="1996" cy="1089"/>
          </a:xfrm>
        </p:grpSpPr>
        <p:sp>
          <p:nvSpPr>
            <p:cNvPr id="19461" name="Line 5"/>
            <p:cNvSpPr>
              <a:spLocks noChangeShapeType="1"/>
            </p:cNvSpPr>
            <p:nvPr/>
          </p:nvSpPr>
          <p:spPr bwMode="auto">
            <a:xfrm flipV="1">
              <a:off x="1111" y="1026"/>
              <a:ext cx="1724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1111" y="1752"/>
              <a:ext cx="1769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IE"/>
            </a:p>
          </p:txBody>
        </p:sp>
        <p:sp>
          <p:nvSpPr>
            <p:cNvPr id="19470" name="Text Box 14"/>
            <p:cNvSpPr txBox="1">
              <a:spLocks noChangeArrowheads="1"/>
            </p:cNvSpPr>
            <p:nvPr/>
          </p:nvSpPr>
          <p:spPr bwMode="auto">
            <a:xfrm>
              <a:off x="884" y="1616"/>
              <a:ext cx="22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IE" b="1"/>
                <a:t>o</a:t>
              </a:r>
              <a:endParaRPr lang="en-GB" b="1"/>
            </a:p>
          </p:txBody>
        </p:sp>
      </p:grpSp>
    </p:spTree>
    <p:extLst>
      <p:ext uri="{BB962C8B-B14F-4D97-AF65-F5344CB8AC3E}">
        <p14:creationId xmlns:p14="http://schemas.microsoft.com/office/powerpoint/2010/main" val="192547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  <p:bldP spid="19466" grpId="0" animBg="1"/>
      <p:bldP spid="19467" grpId="0" animBg="1"/>
      <p:bldP spid="19468" grpId="0"/>
      <p:bldP spid="1946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Déroinnteoir uillinne a tharraingt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Déroinnteoir uillinne a tharraingt</dc:title>
  <dc:creator>User</dc:creator>
  <cp:lastModifiedBy>User</cp:lastModifiedBy>
  <cp:revision>1</cp:revision>
  <dcterms:created xsi:type="dcterms:W3CDTF">2012-09-08T09:16:38Z</dcterms:created>
  <dcterms:modified xsi:type="dcterms:W3CDTF">2012-09-08T09:17:57Z</dcterms:modified>
</cp:coreProperties>
</file>